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60" r:id="rId4"/>
    <p:sldId id="261" r:id="rId5"/>
    <p:sldId id="263" r:id="rId6"/>
    <p:sldId id="265" r:id="rId7"/>
    <p:sldId id="264" r:id="rId8"/>
    <p:sldId id="267" r:id="rId9"/>
    <p:sldId id="262" r:id="rId10"/>
    <p:sldId id="270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09.09.2015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mamadysh-rt.ru/rss/item/11645-mamadyshskij-predprinimatel-daet-svoj-otvet-amerike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mamadysh-rt.ru/media/k2/items/cache/6883943128d02bcfc0ae606b97e6b8c5_XL.jp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mamadysh-rt.ru/media/k2/items/cache/44290e15bfc8e4a27e9c1633c5732579_XL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одзаголовок 9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EE4AA7-8734-4EAB-99D3-1470DE4635C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428604"/>
            <a:ext cx="657229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3543300" algn="l"/>
              </a:tabLst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Урок жизни</a:t>
            </a:r>
            <a:endParaRPr lang="ru-RU" sz="8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543300" algn="l"/>
              </a:tabLst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Промышленная площадка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Мамадыша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«Вятка».</a:t>
            </a:r>
            <a:endParaRPr lang="ru-RU" sz="14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543300" algn="l"/>
              </a:tabLst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Резиденты, специалисты, ВУЗы,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СУЗы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40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8" name="Рисунок 7" descr="http://mamadysh.tatarstan.ru/rus/file/news/1021_46096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928934"/>
            <a:ext cx="6858048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623816.vk.me/v623816038/42d88/zjDpx1psdB0.jpg"/>
          <p:cNvPicPr>
            <a:picLocks noChangeAspect="1" noChangeArrowheads="1"/>
          </p:cNvPicPr>
          <p:nvPr/>
        </p:nvPicPr>
        <p:blipFill>
          <a:blip r:embed="rId2"/>
          <a:srcRect t="17105" r="1613" b="26316"/>
          <a:stretch>
            <a:fillRect/>
          </a:stretch>
        </p:blipFill>
        <p:spPr bwMode="auto">
          <a:xfrm>
            <a:off x="230895" y="1571612"/>
            <a:ext cx="5269799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://cs623816.vk.me/v623816038/42d7e/YcWwK5Rggzo.jpg"/>
          <p:cNvPicPr>
            <a:picLocks noChangeAspect="1" noChangeArrowheads="1"/>
          </p:cNvPicPr>
          <p:nvPr/>
        </p:nvPicPr>
        <p:blipFill>
          <a:blip r:embed="rId3"/>
          <a:srcRect t="18675" r="352" b="27376"/>
          <a:stretch>
            <a:fillRect/>
          </a:stretch>
        </p:blipFill>
        <p:spPr bwMode="auto">
          <a:xfrm>
            <a:off x="5698522" y="2714620"/>
            <a:ext cx="318998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286000" y="214290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Глава района Анатолий Иванов  пять дней провел в северо-западной части Китая - провинции </a:t>
            </a:r>
            <a:r>
              <a:rPr lang="ru-RU" dirty="0" err="1" smtClean="0"/>
              <a:t>Урумчи</a:t>
            </a:r>
            <a:r>
              <a:rPr lang="ru-RU" dirty="0" smtClean="0"/>
              <a:t>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мадышский предприниматель дает свой ответ Америке">
            <a:hlinkClick r:id="rId2" tooltip="&quot;Мамадышский предприниматель дает свой ответ Америке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714356"/>
            <a:ext cx="5857916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928662" y="5857892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Установление  символичного флага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amadysh.tatarstan.ru/rus/file/news/1021_468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5929354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Мамадышский колледж соответствует европейским стандарта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500042"/>
            <a:ext cx="321471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1928802"/>
            <a:ext cx="66437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Спасибо </a:t>
            </a:r>
          </a:p>
          <a:p>
            <a:pPr algn="ctr"/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за внимание!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899592" y="332656"/>
            <a:ext cx="7349084" cy="43204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EE4AA7-8734-4EAB-99D3-1470DE4635C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5" name="Рисунок 4" descr="Глава Мамадышского района успешно защитил проект промплощадки">
            <a:hlinkClick r:id="rId2" tooltip="&quot;Нажмите для предварительного просмотра изображения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2143116"/>
            <a:ext cx="5857896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142976" y="714356"/>
            <a:ext cx="63579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543300" algn="l"/>
              </a:tabLst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Промышленная площадка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Мамадыша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«Вятка»</a:t>
            </a:r>
            <a:endParaRPr lang="ru-RU" sz="14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0"/>
          <p:cNvSpPr txBox="1">
            <a:spLocks/>
          </p:cNvSpPr>
          <p:nvPr/>
        </p:nvSpPr>
        <p:spPr>
          <a:xfrm>
            <a:off x="1714480" y="214290"/>
            <a:ext cx="6286544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ea typeface="+mj-ea"/>
                <a:cs typeface="+mj-cs"/>
              </a:rPr>
              <a:t>Промышленные площадки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903171" name="Picture 3" descr="C:\Users\Раиль\Desktop\СХ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5598447" cy="4529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6000760" y="3429000"/>
            <a:ext cx="3143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Территория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Сельхозхимии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Раиль\Desktop\сх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6247" y="2214555"/>
            <a:ext cx="4600595" cy="4308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 rot="10800000" flipV="1">
            <a:off x="285721" y="3544346"/>
            <a:ext cx="421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Территория Сельхозтехники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571480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Промышленные площадки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 Мамадыше обсудили строительство промышленной площадки">
            <a:hlinkClick r:id="rId2" tooltip="&quot;Нажмите для предварительного просмотра изображения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736"/>
            <a:ext cx="4572032" cy="4167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072066" y="2714620"/>
            <a:ext cx="4071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Подготовка проекта  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--dtbhaacat8bfloi8h.xn--p1ai/sites/default/files/1(19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735811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--dtbhaacat8bfloi8h.xn--p1ai/sites/default/files/6(5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857232"/>
            <a:ext cx="7072361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--dtbhaacat8bfloi8h.xn--p1ai/sites/default/files/5(8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928670"/>
            <a:ext cx="6429420" cy="4870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мадышский муниципальный район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3500462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643438" y="5500702"/>
            <a:ext cx="43577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Глава Мамадышского муниципального района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Анатолий Петрович Иванов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714356"/>
            <a:ext cx="457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«…В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Мамадышском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муниципальном районе, расположенном в самом центре Татарстана и являющимся связующим мостиком между Европой и Азией, имеется позитивная среда для деловых людей, желающих развивать и расширять свой бизнес…»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</TotalTime>
  <Words>94</Words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Минзиля</dc:creator>
  <cp:lastModifiedBy>РОО</cp:lastModifiedBy>
  <cp:revision>14</cp:revision>
  <dcterms:created xsi:type="dcterms:W3CDTF">2015-09-08T09:55:43Z</dcterms:created>
  <dcterms:modified xsi:type="dcterms:W3CDTF">2015-09-09T05:29:26Z</dcterms:modified>
</cp:coreProperties>
</file>